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7"/>
  </p:notesMasterIdLst>
  <p:sldIdLst>
    <p:sldId id="257" r:id="rId2"/>
    <p:sldId id="275" r:id="rId3"/>
    <p:sldId id="258" r:id="rId4"/>
    <p:sldId id="260" r:id="rId5"/>
    <p:sldId id="261" r:id="rId6"/>
    <p:sldId id="262" r:id="rId7"/>
    <p:sldId id="266" r:id="rId8"/>
    <p:sldId id="272" r:id="rId9"/>
    <p:sldId id="264" r:id="rId10"/>
    <p:sldId id="265" r:id="rId11"/>
    <p:sldId id="271" r:id="rId12"/>
    <p:sldId id="269" r:id="rId13"/>
    <p:sldId id="270" r:id="rId14"/>
    <p:sldId id="273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chael Meinders" initials="RM" lastIdx="1" clrIdx="0">
    <p:extLst>
      <p:ext uri="{19B8F6BF-5375-455C-9EA6-DF929625EA0E}">
        <p15:presenceInfo xmlns:p15="http://schemas.microsoft.com/office/powerpoint/2012/main" userId="05dc04605af20e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2430" autoAdjust="0"/>
  </p:normalViewPr>
  <p:slideViewPr>
    <p:cSldViewPr snapToGrid="0">
      <p:cViewPr varScale="1">
        <p:scale>
          <a:sx n="54" d="100"/>
          <a:sy n="54" d="100"/>
        </p:scale>
        <p:origin x="12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D7836-C55D-4F02-A052-6FE0728CCF9D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585BB-4D46-4C8A-96C0-A14F80899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62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was largely clean (minus postal code)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585BB-4D46-4C8A-96C0-A14F80899D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5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#529985</a:t>
            </a:r>
          </a:p>
          <a:p>
            <a:r>
              <a:rPr lang="en-US" dirty="0"/>
              <a:t>c26b51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585BB-4D46-4C8A-96C0-A14F80899D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2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Profit is unsuccessful due to lack of cost info, we really only have shipping cost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Chose balanced accuracy score due to un-balanced data</a:t>
            </a:r>
          </a:p>
          <a:p>
            <a:r>
              <a:rPr lang="en-US" dirty="0"/>
              <a:t>Not returned 95.3% of the time – pretty much always threw “no”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585BB-4D46-4C8A-96C0-A14F80899D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13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profit margin is 3.5%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585BB-4D46-4C8A-96C0-A14F80899D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55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source code for forecast time series data – works best with strong seasonality &amp; several seasons of historical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585BB-4D46-4C8A-96C0-A14F80899D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9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Global Superstores: </a:t>
            </a:r>
            <a:r>
              <a:rPr lang="en-US" sz="4400" dirty="0"/>
              <a:t>A Timeseries Analysis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9056" y="4672738"/>
            <a:ext cx="3110044" cy="2020667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Forrest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casey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Rachael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meinders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David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pearcill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Melanie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thelen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p:transition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2C0D3D29-CC43-4E5B-8D8F-5ED8158D3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973" y="0"/>
            <a:ext cx="5958840" cy="6251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A8E0E4-5A27-4F8C-8809-D3E5333BD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" y="0"/>
            <a:ext cx="6248874" cy="6267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C71FB31-BDFE-4AB7-B3E5-00454A663AE9}"/>
              </a:ext>
            </a:extLst>
          </p:cNvPr>
          <p:cNvSpPr txBox="1">
            <a:spLocks/>
          </p:cNvSpPr>
          <p:nvPr/>
        </p:nvSpPr>
        <p:spPr>
          <a:xfrm>
            <a:off x="-1" y="6374405"/>
            <a:ext cx="12191999" cy="483595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9808" lvl="4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			SALES						        PROFIT</a:t>
            </a:r>
          </a:p>
        </p:txBody>
      </p:sp>
    </p:spTree>
    <p:extLst>
      <p:ext uri="{BB962C8B-B14F-4D97-AF65-F5344CB8AC3E}">
        <p14:creationId xmlns:p14="http://schemas.microsoft.com/office/powerpoint/2010/main" val="2217929931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832A5-1726-4AF4-A9C3-CD1F13F3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Thank you!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4C4C3FA-9D28-4354-BE70-E593B7030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5" r="20525"/>
          <a:stretch/>
        </p:blipFill>
        <p:spPr>
          <a:xfrm>
            <a:off x="4587240" y="0"/>
            <a:ext cx="7604759" cy="6858000"/>
          </a:xfrm>
        </p:spPr>
      </p:pic>
    </p:spTree>
    <p:extLst>
      <p:ext uri="{BB962C8B-B14F-4D97-AF65-F5344CB8AC3E}">
        <p14:creationId xmlns:p14="http://schemas.microsoft.com/office/powerpoint/2010/main" val="1069742554"/>
      </p:ext>
    </p:extLst>
  </p:cSld>
  <p:clrMapOvr>
    <a:masterClrMapping/>
  </p:clrMapOvr>
  <p:transition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7204-A0ED-4948-A27A-4A4675EB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Re-sampling – all orders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D52C2-4961-483D-BC72-BD96F02DD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3233"/>
            <a:ext cx="12192000" cy="1631533"/>
          </a:xfrm>
        </p:spPr>
      </p:pic>
    </p:spTree>
    <p:extLst>
      <p:ext uri="{BB962C8B-B14F-4D97-AF65-F5344CB8AC3E}">
        <p14:creationId xmlns:p14="http://schemas.microsoft.com/office/powerpoint/2010/main" val="3771299919"/>
      </p:ext>
    </p:extLst>
  </p:cSld>
  <p:clrMapOvr>
    <a:masterClrMapping/>
  </p:clrMapOvr>
  <p:transition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D87C-4480-4D29-B79F-BCFBD850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Re-sampling – top countries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2876B1-353F-4BEF-88B1-001EF350E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" y="2666744"/>
            <a:ext cx="12181286" cy="1524511"/>
          </a:xfrm>
        </p:spPr>
      </p:pic>
    </p:spTree>
    <p:extLst>
      <p:ext uri="{BB962C8B-B14F-4D97-AF65-F5344CB8AC3E}">
        <p14:creationId xmlns:p14="http://schemas.microsoft.com/office/powerpoint/2010/main" val="1763688514"/>
      </p:ext>
    </p:extLst>
  </p:cSld>
  <p:clrMapOvr>
    <a:masterClrMapping/>
  </p:clrMapOvr>
  <p:transition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8EF7B-7686-4454-8302-B933E2E2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– tables &amp; chairs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9EB9C-149A-4867-97C8-00083FFF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70873"/>
            <a:ext cx="10058400" cy="44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37861"/>
      </p:ext>
    </p:extLst>
  </p:cSld>
  <p:clrMapOvr>
    <a:masterClrMapping/>
  </p:clrMapOvr>
  <p:transition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410E-343E-4AF3-9508-A9EABD84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A12A28-F62A-4BD9-9FCE-C57235C40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858" y="2040466"/>
            <a:ext cx="5500284" cy="4283200"/>
          </a:xfrm>
        </p:spPr>
      </p:pic>
    </p:spTree>
    <p:extLst>
      <p:ext uri="{BB962C8B-B14F-4D97-AF65-F5344CB8AC3E}">
        <p14:creationId xmlns:p14="http://schemas.microsoft.com/office/powerpoint/2010/main" val="184099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3907825-644F-4B38-962A-5723A519C4F3}"/>
              </a:ext>
            </a:extLst>
          </p:cNvPr>
          <p:cNvSpPr txBox="1">
            <a:spLocks/>
          </p:cNvSpPr>
          <p:nvPr/>
        </p:nvSpPr>
        <p:spPr>
          <a:xfrm>
            <a:off x="98213" y="24709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 Black Hole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of Indecision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B62C688-03C3-45DE-9B62-1668B1AC8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980461" y="962491"/>
            <a:ext cx="6476478" cy="4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6B31203-8E7C-48A0-9F10-997056B1698B}"/>
              </a:ext>
            </a:extLst>
          </p:cNvPr>
          <p:cNvSpPr txBox="1">
            <a:spLocks/>
          </p:cNvSpPr>
          <p:nvPr/>
        </p:nvSpPr>
        <p:spPr>
          <a:xfrm>
            <a:off x="0" y="247090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 Black Hole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of Indecision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0EE6E1-37A3-47B6-B29A-CCEBA74CB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934" y="-45671"/>
            <a:ext cx="8432800" cy="65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9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66991-3FD3-4CFC-B76D-25776F49D37D}"/>
              </a:ext>
            </a:extLst>
          </p:cNvPr>
          <p:cNvSpPr txBox="1">
            <a:spLocks/>
          </p:cNvSpPr>
          <p:nvPr/>
        </p:nvSpPr>
        <p:spPr>
          <a:xfrm>
            <a:off x="0" y="6388868"/>
            <a:ext cx="4726005" cy="61441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51,290 ROWS &amp; 22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3B6DF-3B00-47CA-AD30-39F607ED5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81"/>
          <a:stretch/>
        </p:blipFill>
        <p:spPr>
          <a:xfrm>
            <a:off x="-497" y="1287231"/>
            <a:ext cx="8418633" cy="5101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2FFAE7-2B48-4D52-8E2B-41938E5B5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07" y="-1"/>
            <a:ext cx="10495968" cy="1423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57E47A-CA08-40E0-BFAE-A0266A730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349" y="3648173"/>
            <a:ext cx="3451530" cy="2625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AA38B-7494-4074-9271-A6FC79BCF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7075" y="-4746"/>
            <a:ext cx="1580967" cy="36529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704D6B-141B-4CD6-BB3B-A8A1451A3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136" y="2034216"/>
            <a:ext cx="1471484" cy="7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5939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E39B-507C-42D4-AA5D-306A01F9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orders vs top countries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B3A17-F5F8-4040-B433-26C454FB0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across regressions</a:t>
            </a:r>
          </a:p>
        </p:txBody>
      </p:sp>
    </p:spTree>
    <p:extLst>
      <p:ext uri="{BB962C8B-B14F-4D97-AF65-F5344CB8AC3E}">
        <p14:creationId xmlns:p14="http://schemas.microsoft.com/office/powerpoint/2010/main" val="2367547913"/>
      </p:ext>
    </p:extLst>
  </p:cSld>
  <p:clrMapOvr>
    <a:masterClrMapping/>
  </p:clrMapOvr>
  <p:transition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AEA2-2B7F-4C67-A580-C4D82DEC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from all countries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F0882-1480-46FA-9B55-2403063E3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0" y="2327949"/>
            <a:ext cx="10672824" cy="1015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F290E6-F35A-4B9F-8C5B-43F3D90E11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"/>
          <a:stretch/>
        </p:blipFill>
        <p:spPr>
          <a:xfrm>
            <a:off x="139720" y="3883971"/>
            <a:ext cx="11972040" cy="123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1482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AEA2-2B7F-4C67-A580-C4D82DEC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from top countries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945FB-A474-43F0-9FF9-DF90959B8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8" y="2322965"/>
            <a:ext cx="10633400" cy="957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BC1DF-BC71-497E-9A5A-9E3EBD72F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" r="1"/>
          <a:stretch/>
        </p:blipFill>
        <p:spPr>
          <a:xfrm>
            <a:off x="166417" y="3847368"/>
            <a:ext cx="11711356" cy="124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93877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384C-F597-4133-BF07-BB2EB6F28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– loss leader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66D7AD-4B86-4471-95A0-091AEA592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48" y="2005542"/>
            <a:ext cx="5185704" cy="4286849"/>
          </a:xfrm>
        </p:spPr>
      </p:pic>
    </p:spTree>
    <p:extLst>
      <p:ext uri="{BB962C8B-B14F-4D97-AF65-F5344CB8AC3E}">
        <p14:creationId xmlns:p14="http://schemas.microsoft.com/office/powerpoint/2010/main" val="892286774"/>
      </p:ext>
    </p:extLst>
  </p:cSld>
  <p:clrMapOvr>
    <a:masterClrMapping/>
  </p:clrMapOvr>
  <p:transition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CA6DB5-A878-480B-AAB0-C891B4806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96200" cy="6387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538E9B-74C9-4F61-821F-57A225CA9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85" y="3886200"/>
            <a:ext cx="8817150" cy="13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7785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340F-4A64-4282-9065-CAD80CADF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future sales &amp; profit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3D56-F5A1-415A-8404-4A369A7CB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facebook</a:t>
            </a:r>
            <a:r>
              <a:rPr lang="en-US" dirty="0"/>
              <a:t> prophet</a:t>
            </a:r>
          </a:p>
        </p:txBody>
      </p:sp>
    </p:spTree>
    <p:extLst>
      <p:ext uri="{BB962C8B-B14F-4D97-AF65-F5344CB8AC3E}">
        <p14:creationId xmlns:p14="http://schemas.microsoft.com/office/powerpoint/2010/main" val="4108128904"/>
      </p:ext>
    </p:extLst>
  </p:cSld>
  <p:clrMapOvr>
    <a:masterClrMapping/>
  </p:clrMapOvr>
  <p:transition>
    <p:pull/>
  </p:transition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{DA76413B-D966-4EA8-9267-933554B28FB9}tf56160789_win32</Template>
  <TotalTime>970</TotalTime>
  <Words>171</Words>
  <Application>Microsoft Office PowerPoint</Application>
  <PresentationFormat>Widescreen</PresentationFormat>
  <Paragraphs>34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Bookman Old Style</vt:lpstr>
      <vt:lpstr>Calibri</vt:lpstr>
      <vt:lpstr>Franklin Gothic Book</vt:lpstr>
      <vt:lpstr>1_RetrospectVTI</vt:lpstr>
      <vt:lpstr>Global Superstores: A Timeseries Analysis</vt:lpstr>
      <vt:lpstr>PowerPoint Presentation</vt:lpstr>
      <vt:lpstr>PowerPoint Presentation</vt:lpstr>
      <vt:lpstr>All orders vs top countries</vt:lpstr>
      <vt:lpstr>Orders from all countries</vt:lpstr>
      <vt:lpstr>Orders from top countries</vt:lpstr>
      <vt:lpstr>Tables – loss leader</vt:lpstr>
      <vt:lpstr>PowerPoint Presentation</vt:lpstr>
      <vt:lpstr>Forecasting future sales &amp; profit</vt:lpstr>
      <vt:lpstr>PowerPoint Presentation</vt:lpstr>
      <vt:lpstr>Thank you!</vt:lpstr>
      <vt:lpstr>Re-sampling – all orders</vt:lpstr>
      <vt:lpstr>Re-sampling – top countries</vt:lpstr>
      <vt:lpstr>Methodology – tables &amp; chairs</vt:lpstr>
      <vt:lpstr>Correlation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Superstores: A Timeseries Analysis</dc:title>
  <dc:creator>Rachael Meinders</dc:creator>
  <cp:lastModifiedBy>Rachael Meinders</cp:lastModifiedBy>
  <cp:revision>10</cp:revision>
  <dcterms:created xsi:type="dcterms:W3CDTF">2022-03-09T02:45:25Z</dcterms:created>
  <dcterms:modified xsi:type="dcterms:W3CDTF">2022-03-10T20:04:24Z</dcterms:modified>
</cp:coreProperties>
</file>